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sldIdLst>
    <p:sldId id="258" r:id="rId2"/>
    <p:sldId id="257" r:id="rId3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4733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8"/>
    <p:restoredTop sz="94646"/>
  </p:normalViewPr>
  <p:slideViewPr>
    <p:cSldViewPr snapToGrid="0" snapToObjects="1">
      <p:cViewPr varScale="1">
        <p:scale>
          <a:sx n="61" d="100"/>
          <a:sy n="61" d="100"/>
        </p:scale>
        <p:origin x="3016" y="2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04/12/2023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20503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04/12/2023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98215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04/12/2023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712255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04/12/2023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64463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04/12/2023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79348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04/12/2023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17174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04/12/2023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39380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04/12/2023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42454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04/12/2023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49601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04/12/2023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572949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04/12/2023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799079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16C53F-9F46-E24D-968B-445406C215E9}" type="datetimeFigureOut">
              <a:rPr lang="en-GB" smtClean="0"/>
              <a:t>04/12/2023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021243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l="27295" t="39259" r="27295" b="37778"/>
          <a:stretch/>
        </p:blipFill>
        <p:spPr>
          <a:xfrm>
            <a:off x="2634074" y="9219181"/>
            <a:ext cx="1314488" cy="51364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2621251" y="9659448"/>
            <a:ext cx="1314488" cy="1812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78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382772" y="9656540"/>
            <a:ext cx="2194157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4019789" y="9656540"/>
            <a:ext cx="246607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Snip Single Corner of Rectangle 1">
            <a:extLst>
              <a:ext uri="{FF2B5EF4-FFF2-40B4-BE49-F238E27FC236}">
                <a16:creationId xmlns:a16="http://schemas.microsoft.com/office/drawing/2014/main" id="{D172C2D0-7061-4E18-9F05-F9B0CB701EA1}"/>
              </a:ext>
            </a:extLst>
          </p:cNvPr>
          <p:cNvSpPr/>
          <p:nvPr/>
        </p:nvSpPr>
        <p:spPr>
          <a:xfrm>
            <a:off x="-1" y="235244"/>
            <a:ext cx="4019790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Geometry- Position and Direction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4E1A700-7C1D-7556-DAA8-FE62A56D25E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2555" y="906437"/>
            <a:ext cx="6352889" cy="6219369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0E6AC707-8A1D-AAE4-59AE-D520688BC609}"/>
              </a:ext>
            </a:extLst>
          </p:cNvPr>
          <p:cNvSpPr txBox="1"/>
          <p:nvPr/>
        </p:nvSpPr>
        <p:spPr>
          <a:xfrm>
            <a:off x="159589" y="7231033"/>
            <a:ext cx="6352889" cy="193899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1200" dirty="0">
                <a:latin typeface="Verdana" panose="020B0604030504040204" pitchFamily="34" charset="0"/>
                <a:ea typeface="Verdana" panose="020B0604030504040204" pitchFamily="34" charset="0"/>
              </a:rPr>
              <a:t>Part 1: (-7, -4) (8,-4) (8,6) (-7,6) (-7,-4)</a:t>
            </a:r>
          </a:p>
          <a:p>
            <a:endParaRPr lang="en-GB" sz="1200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r>
              <a:rPr lang="en-GB" sz="1200" dirty="0">
                <a:latin typeface="Verdana" panose="020B0604030504040204" pitchFamily="34" charset="0"/>
                <a:ea typeface="Verdana" panose="020B0604030504040204" pitchFamily="34" charset="0"/>
              </a:rPr>
              <a:t>Part 2: (-2,6) (-2,-4) (-1,-4) (-1,6)</a:t>
            </a:r>
          </a:p>
          <a:p>
            <a:endParaRPr lang="en-GB" sz="1200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r>
              <a:rPr lang="en-GB" sz="1200" dirty="0">
                <a:latin typeface="Verdana" panose="020B0604030504040204" pitchFamily="34" charset="0"/>
                <a:ea typeface="Verdana" panose="020B0604030504040204" pitchFamily="34" charset="0"/>
              </a:rPr>
              <a:t>Part 3: (-7,2) (-7,3) (8,3) (8,2) (-7,2)</a:t>
            </a:r>
          </a:p>
          <a:p>
            <a:endParaRPr lang="en-GB" sz="1200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r>
              <a:rPr lang="en-GB" sz="1200" dirty="0">
                <a:latin typeface="Verdana" panose="020B0604030504040204" pitchFamily="34" charset="0"/>
                <a:ea typeface="Verdana" panose="020B0604030504040204" pitchFamily="34" charset="0"/>
              </a:rPr>
              <a:t>Part 4: (-2,6) (-3,7) (-3,8) (-2,9) (-1,9) (0,8) (1,10) (2,10) (3,9) (3,7) (2,6) (0,7) (-1,6)</a:t>
            </a:r>
          </a:p>
          <a:p>
            <a:endParaRPr lang="en-GB" sz="1200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r>
              <a:rPr lang="en-GB" sz="1200" dirty="0">
                <a:latin typeface="Verdana" panose="020B0604030504040204" pitchFamily="34" charset="0"/>
                <a:ea typeface="Verdana" panose="020B0604030504040204" pitchFamily="34" charset="0"/>
              </a:rPr>
              <a:t>Part 5: (-3,7) (-5,6) (-6,7) (-6,9) (-4,9) (-3,8)</a:t>
            </a:r>
          </a:p>
        </p:txBody>
      </p:sp>
    </p:spTree>
    <p:extLst>
      <p:ext uri="{BB962C8B-B14F-4D97-AF65-F5344CB8AC3E}">
        <p14:creationId xmlns:p14="http://schemas.microsoft.com/office/powerpoint/2010/main" val="31733926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l="27295" t="39259" r="27295" b="37778"/>
          <a:stretch/>
        </p:blipFill>
        <p:spPr>
          <a:xfrm>
            <a:off x="2634074" y="9219181"/>
            <a:ext cx="1314488" cy="51364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2621251" y="9659448"/>
            <a:ext cx="1314488" cy="1812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78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382772" y="9656540"/>
            <a:ext cx="2194157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4019789" y="9656540"/>
            <a:ext cx="246607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Snip Single Corner of Rectangle 1">
            <a:extLst>
              <a:ext uri="{FF2B5EF4-FFF2-40B4-BE49-F238E27FC236}">
                <a16:creationId xmlns:a16="http://schemas.microsoft.com/office/drawing/2014/main" id="{D172C2D0-7061-4E18-9F05-F9B0CB701EA1}"/>
              </a:ext>
            </a:extLst>
          </p:cNvPr>
          <p:cNvSpPr/>
          <p:nvPr/>
        </p:nvSpPr>
        <p:spPr>
          <a:xfrm>
            <a:off x="-1" y="235244"/>
            <a:ext cx="4019790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Geometry- Position and Direction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4E1A700-7C1D-7556-DAA8-FE62A56D25E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2555" y="906437"/>
            <a:ext cx="6352889" cy="6219369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0E6AC707-8A1D-AAE4-59AE-D520688BC609}"/>
              </a:ext>
            </a:extLst>
          </p:cNvPr>
          <p:cNvSpPr txBox="1"/>
          <p:nvPr/>
        </p:nvSpPr>
        <p:spPr>
          <a:xfrm>
            <a:off x="159589" y="7231033"/>
            <a:ext cx="6352889" cy="193899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1200" dirty="0">
                <a:latin typeface="Verdana" panose="020B0604030504040204" pitchFamily="34" charset="0"/>
                <a:ea typeface="Verdana" panose="020B0604030504040204" pitchFamily="34" charset="0"/>
              </a:rPr>
              <a:t>Part 1: (-7, -4) (8,-4) (8,6) (-7,6) (-7,-4)</a:t>
            </a:r>
          </a:p>
          <a:p>
            <a:endParaRPr lang="en-GB" sz="1200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r>
              <a:rPr lang="en-GB" sz="1200" dirty="0">
                <a:latin typeface="Verdana" panose="020B0604030504040204" pitchFamily="34" charset="0"/>
                <a:ea typeface="Verdana" panose="020B0604030504040204" pitchFamily="34" charset="0"/>
              </a:rPr>
              <a:t>Part 2: (-2,6) (-2,-4) (-1,-4) (-1,6)</a:t>
            </a:r>
          </a:p>
          <a:p>
            <a:endParaRPr lang="en-GB" sz="1200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r>
              <a:rPr lang="en-GB" sz="1200" dirty="0">
                <a:latin typeface="Verdana" panose="020B0604030504040204" pitchFamily="34" charset="0"/>
                <a:ea typeface="Verdana" panose="020B0604030504040204" pitchFamily="34" charset="0"/>
              </a:rPr>
              <a:t>Part 3: (-7,2) (-7,3) (8,3) (8,2) (-7,2)</a:t>
            </a:r>
          </a:p>
          <a:p>
            <a:endParaRPr lang="en-GB" sz="1200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r>
              <a:rPr lang="en-GB" sz="1200" dirty="0">
                <a:latin typeface="Verdana" panose="020B0604030504040204" pitchFamily="34" charset="0"/>
                <a:ea typeface="Verdana" panose="020B0604030504040204" pitchFamily="34" charset="0"/>
              </a:rPr>
              <a:t>Part 4: (-2,6) (-3,7) (-3,8) (-2,9) (-1,9) (0,8) (1,10) (2,10) (3,9) (3,7) (2,6) (0,7) (-1,6)</a:t>
            </a:r>
          </a:p>
          <a:p>
            <a:endParaRPr lang="en-GB" sz="1200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r>
              <a:rPr lang="en-GB" sz="1200" dirty="0">
                <a:latin typeface="Verdana" panose="020B0604030504040204" pitchFamily="34" charset="0"/>
                <a:ea typeface="Verdana" panose="020B0604030504040204" pitchFamily="34" charset="0"/>
              </a:rPr>
              <a:t>Part 5: (-3,7) (-5,6) (-6,7) (-6,9) (-4,9) (-3,8)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64BEA57E-FD64-92C6-648B-0CB0630FE091}"/>
              </a:ext>
            </a:extLst>
          </p:cNvPr>
          <p:cNvSpPr/>
          <p:nvPr/>
        </p:nvSpPr>
        <p:spPr>
          <a:xfrm>
            <a:off x="1330960" y="2214880"/>
            <a:ext cx="4511040" cy="29667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2B0F8E4A-F076-7792-2763-790AC573B1CA}"/>
              </a:ext>
            </a:extLst>
          </p:cNvPr>
          <p:cNvCxnSpPr/>
          <p:nvPr/>
        </p:nvCxnSpPr>
        <p:spPr>
          <a:xfrm>
            <a:off x="3139440" y="2214880"/>
            <a:ext cx="0" cy="296672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B6D106B-556A-A871-8C1D-C08D2D0ED18E}"/>
              </a:ext>
            </a:extLst>
          </p:cNvPr>
          <p:cNvCxnSpPr/>
          <p:nvPr/>
        </p:nvCxnSpPr>
        <p:spPr>
          <a:xfrm>
            <a:off x="2844800" y="2214880"/>
            <a:ext cx="0" cy="296672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D0D05823-CDA8-FFB4-69B3-602F1371FF2D}"/>
              </a:ext>
            </a:extLst>
          </p:cNvPr>
          <p:cNvCxnSpPr>
            <a:cxnSpLocks/>
          </p:cNvCxnSpPr>
          <p:nvPr/>
        </p:nvCxnSpPr>
        <p:spPr>
          <a:xfrm>
            <a:off x="1330960" y="3111786"/>
            <a:ext cx="451104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14CC9F88-1BF2-1486-2DF3-F4721475EFBA}"/>
              </a:ext>
            </a:extLst>
          </p:cNvPr>
          <p:cNvCxnSpPr>
            <a:cxnSpLocks/>
          </p:cNvCxnSpPr>
          <p:nvPr/>
        </p:nvCxnSpPr>
        <p:spPr>
          <a:xfrm>
            <a:off x="1330960" y="3400370"/>
            <a:ext cx="451104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1C118D8C-879F-B55A-E8EE-8EC48B12CA2F}"/>
              </a:ext>
            </a:extLst>
          </p:cNvPr>
          <p:cNvCxnSpPr>
            <a:cxnSpLocks/>
          </p:cNvCxnSpPr>
          <p:nvPr/>
        </p:nvCxnSpPr>
        <p:spPr>
          <a:xfrm flipH="1" flipV="1">
            <a:off x="2541224" y="1919799"/>
            <a:ext cx="303576" cy="295081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AEC252F3-82D6-BE3D-F59F-A86E6E471BB7}"/>
              </a:ext>
            </a:extLst>
          </p:cNvPr>
          <p:cNvCxnSpPr>
            <a:cxnSpLocks/>
          </p:cNvCxnSpPr>
          <p:nvPr/>
        </p:nvCxnSpPr>
        <p:spPr>
          <a:xfrm flipH="1" flipV="1">
            <a:off x="2541223" y="1609566"/>
            <a:ext cx="1" cy="310233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6DC50193-424C-306D-2332-D2E757AB348C}"/>
              </a:ext>
            </a:extLst>
          </p:cNvPr>
          <p:cNvCxnSpPr>
            <a:cxnSpLocks/>
          </p:cNvCxnSpPr>
          <p:nvPr/>
        </p:nvCxnSpPr>
        <p:spPr>
          <a:xfrm flipV="1">
            <a:off x="2541224" y="1306995"/>
            <a:ext cx="303576" cy="31214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E8692F91-7836-1AB4-34C2-96A413306502}"/>
              </a:ext>
            </a:extLst>
          </p:cNvPr>
          <p:cNvCxnSpPr>
            <a:cxnSpLocks/>
          </p:cNvCxnSpPr>
          <p:nvPr/>
        </p:nvCxnSpPr>
        <p:spPr>
          <a:xfrm>
            <a:off x="2845412" y="1306995"/>
            <a:ext cx="303576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F3D51811-8557-F521-3EA3-FA4B3A9DD208}"/>
              </a:ext>
            </a:extLst>
          </p:cNvPr>
          <p:cNvCxnSpPr>
            <a:cxnSpLocks/>
          </p:cNvCxnSpPr>
          <p:nvPr/>
        </p:nvCxnSpPr>
        <p:spPr>
          <a:xfrm>
            <a:off x="3154179" y="1310640"/>
            <a:ext cx="307662" cy="29845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ED9FC173-91BD-8981-CBE4-785CB0322794}"/>
              </a:ext>
            </a:extLst>
          </p:cNvPr>
          <p:cNvCxnSpPr>
            <a:cxnSpLocks/>
          </p:cNvCxnSpPr>
          <p:nvPr/>
        </p:nvCxnSpPr>
        <p:spPr>
          <a:xfrm flipV="1">
            <a:off x="3148376" y="1907724"/>
            <a:ext cx="313465" cy="295353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B1654810-C18E-77EE-C740-CCE3F5F0A60B}"/>
              </a:ext>
            </a:extLst>
          </p:cNvPr>
          <p:cNvCxnSpPr>
            <a:cxnSpLocks/>
          </p:cNvCxnSpPr>
          <p:nvPr/>
        </p:nvCxnSpPr>
        <p:spPr>
          <a:xfrm flipV="1">
            <a:off x="3460410" y="1018411"/>
            <a:ext cx="282191" cy="572887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5BDCFC40-88D2-009C-1002-D33B4B59DA54}"/>
              </a:ext>
            </a:extLst>
          </p:cNvPr>
          <p:cNvCxnSpPr>
            <a:cxnSpLocks/>
          </p:cNvCxnSpPr>
          <p:nvPr/>
        </p:nvCxnSpPr>
        <p:spPr>
          <a:xfrm>
            <a:off x="3735555" y="1011664"/>
            <a:ext cx="313277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CCE126C7-C2B1-F78E-80EF-26835A0D48B0}"/>
              </a:ext>
            </a:extLst>
          </p:cNvPr>
          <p:cNvCxnSpPr>
            <a:cxnSpLocks/>
          </p:cNvCxnSpPr>
          <p:nvPr/>
        </p:nvCxnSpPr>
        <p:spPr>
          <a:xfrm>
            <a:off x="4048832" y="1018411"/>
            <a:ext cx="309379" cy="292229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F2FB47A0-E72A-BBD9-3F17-933E24AA9709}"/>
              </a:ext>
            </a:extLst>
          </p:cNvPr>
          <p:cNvCxnSpPr>
            <a:cxnSpLocks/>
          </p:cNvCxnSpPr>
          <p:nvPr/>
        </p:nvCxnSpPr>
        <p:spPr>
          <a:xfrm>
            <a:off x="4358211" y="1310640"/>
            <a:ext cx="0" cy="597084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F44EE552-B63F-F1D3-368A-A4AA5C6780FD}"/>
              </a:ext>
            </a:extLst>
          </p:cNvPr>
          <p:cNvCxnSpPr>
            <a:cxnSpLocks/>
          </p:cNvCxnSpPr>
          <p:nvPr/>
        </p:nvCxnSpPr>
        <p:spPr>
          <a:xfrm flipH="1">
            <a:off x="4048832" y="1901149"/>
            <a:ext cx="312384" cy="313731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EE5111B7-3866-E660-FCF5-84A60AC78C6F}"/>
              </a:ext>
            </a:extLst>
          </p:cNvPr>
          <p:cNvCxnSpPr>
            <a:cxnSpLocks/>
          </p:cNvCxnSpPr>
          <p:nvPr/>
        </p:nvCxnSpPr>
        <p:spPr>
          <a:xfrm flipH="1" flipV="1">
            <a:off x="3460410" y="1904437"/>
            <a:ext cx="559379" cy="29864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863E31E5-C56A-4C45-1C54-5F9EAEBF7B85}"/>
              </a:ext>
            </a:extLst>
          </p:cNvPr>
          <p:cNvCxnSpPr>
            <a:cxnSpLocks/>
          </p:cNvCxnSpPr>
          <p:nvPr/>
        </p:nvCxnSpPr>
        <p:spPr>
          <a:xfrm flipV="1">
            <a:off x="1965433" y="1919799"/>
            <a:ext cx="590742" cy="291437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3DA05A8E-CA83-3FDA-F000-424A5812AF14}"/>
              </a:ext>
            </a:extLst>
          </p:cNvPr>
          <p:cNvCxnSpPr>
            <a:cxnSpLocks/>
          </p:cNvCxnSpPr>
          <p:nvPr/>
        </p:nvCxnSpPr>
        <p:spPr>
          <a:xfrm>
            <a:off x="1656935" y="1915317"/>
            <a:ext cx="308498" cy="28776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3" name="Straight Connector 62">
            <a:extLst>
              <a:ext uri="{FF2B5EF4-FFF2-40B4-BE49-F238E27FC236}">
                <a16:creationId xmlns:a16="http://schemas.microsoft.com/office/drawing/2014/main" id="{F349314F-8C60-75C2-1FBF-877C9A9254F1}"/>
              </a:ext>
            </a:extLst>
          </p:cNvPr>
          <p:cNvCxnSpPr>
            <a:cxnSpLocks/>
          </p:cNvCxnSpPr>
          <p:nvPr/>
        </p:nvCxnSpPr>
        <p:spPr>
          <a:xfrm>
            <a:off x="1646277" y="1307397"/>
            <a:ext cx="0" cy="59704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5" name="Straight Connector 64">
            <a:extLst>
              <a:ext uri="{FF2B5EF4-FFF2-40B4-BE49-F238E27FC236}">
                <a16:creationId xmlns:a16="http://schemas.microsoft.com/office/drawing/2014/main" id="{E5F8AF1D-CA57-9800-A3CA-0FB37500B20E}"/>
              </a:ext>
            </a:extLst>
          </p:cNvPr>
          <p:cNvCxnSpPr>
            <a:cxnSpLocks/>
          </p:cNvCxnSpPr>
          <p:nvPr/>
        </p:nvCxnSpPr>
        <p:spPr>
          <a:xfrm flipH="1">
            <a:off x="1646277" y="1018411"/>
            <a:ext cx="319156" cy="28898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8" name="Straight Connector 67">
            <a:extLst>
              <a:ext uri="{FF2B5EF4-FFF2-40B4-BE49-F238E27FC236}">
                <a16:creationId xmlns:a16="http://schemas.microsoft.com/office/drawing/2014/main" id="{EF3A43B8-CE44-7CFA-089E-6F9DF7260DED}"/>
              </a:ext>
            </a:extLst>
          </p:cNvPr>
          <p:cNvCxnSpPr>
            <a:cxnSpLocks/>
          </p:cNvCxnSpPr>
          <p:nvPr/>
        </p:nvCxnSpPr>
        <p:spPr>
          <a:xfrm flipH="1">
            <a:off x="1946235" y="1017131"/>
            <a:ext cx="307805" cy="128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0" name="Straight Connector 69">
            <a:extLst>
              <a:ext uri="{FF2B5EF4-FFF2-40B4-BE49-F238E27FC236}">
                <a16:creationId xmlns:a16="http://schemas.microsoft.com/office/drawing/2014/main" id="{D0CD275C-284E-283D-3127-86B346711CD5}"/>
              </a:ext>
            </a:extLst>
          </p:cNvPr>
          <p:cNvCxnSpPr>
            <a:cxnSpLocks/>
          </p:cNvCxnSpPr>
          <p:nvPr/>
        </p:nvCxnSpPr>
        <p:spPr>
          <a:xfrm flipH="1" flipV="1">
            <a:off x="2261796" y="1017131"/>
            <a:ext cx="279427" cy="58575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3" name="TextBox 72">
            <a:extLst>
              <a:ext uri="{FF2B5EF4-FFF2-40B4-BE49-F238E27FC236}">
                <a16:creationId xmlns:a16="http://schemas.microsoft.com/office/drawing/2014/main" id="{6BFB8ABD-D1D5-DA57-04CD-B61EC8F7458C}"/>
              </a:ext>
            </a:extLst>
          </p:cNvPr>
          <p:cNvSpPr txBox="1"/>
          <p:nvPr/>
        </p:nvSpPr>
        <p:spPr>
          <a:xfrm>
            <a:off x="4438650" y="235244"/>
            <a:ext cx="204721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1" dirty="0">
                <a:latin typeface="Verdana" panose="020B0604030504040204" pitchFamily="34" charset="0"/>
                <a:ea typeface="Verdana" panose="020B0604030504040204" pitchFamily="34" charset="0"/>
              </a:rPr>
              <a:t>ANSWERS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54032260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221</TotalTime>
  <Words>263</Words>
  <Application>Microsoft Macintosh PowerPoint</Application>
  <PresentationFormat>A4 Paper (210x297 mm)</PresentationFormat>
  <Paragraphs>23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Verdana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Andrew Jennings</dc:creator>
  <cp:lastModifiedBy>Andrew Jennings</cp:lastModifiedBy>
  <cp:revision>17</cp:revision>
  <dcterms:created xsi:type="dcterms:W3CDTF">2022-02-01T11:05:46Z</dcterms:created>
  <dcterms:modified xsi:type="dcterms:W3CDTF">2023-12-04T16:36:27Z</dcterms:modified>
</cp:coreProperties>
</file>